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70" r:id="rId4"/>
    <p:sldId id="272" r:id="rId5"/>
    <p:sldId id="259" r:id="rId6"/>
    <p:sldId id="262" r:id="rId7"/>
    <p:sldId id="271" r:id="rId8"/>
    <p:sldId id="273" r:id="rId9"/>
    <p:sldId id="274" r:id="rId10"/>
    <p:sldId id="275" r:id="rId11"/>
    <p:sldId id="276" r:id="rId12"/>
    <p:sldId id="277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22"/>
          <a:stretch>
            <a:fillRect/>
          </a:stretch>
        </p:blipFill>
        <p:spPr bwMode="auto">
          <a:xfrm>
            <a:off x="0" y="404664"/>
            <a:ext cx="9144000" cy="600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" y="332655"/>
            <a:ext cx="9144066" cy="619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98" y="332656"/>
            <a:ext cx="8273515" cy="57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40969" r="28334" b="12766"/>
          <a:stretch>
            <a:fillRect/>
          </a:stretch>
        </p:blipFill>
        <p:spPr bwMode="auto">
          <a:xfrm>
            <a:off x="0" y="1052736"/>
            <a:ext cx="8892480" cy="50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873"/>
          <a:stretch>
            <a:fillRect/>
          </a:stretch>
        </p:blipFill>
        <p:spPr bwMode="auto">
          <a:xfrm>
            <a:off x="0" y="332656"/>
            <a:ext cx="9144000" cy="625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6578" r="26121" b="24204"/>
          <a:stretch>
            <a:fillRect/>
          </a:stretch>
        </p:blipFill>
        <p:spPr bwMode="auto">
          <a:xfrm>
            <a:off x="1" y="620688"/>
            <a:ext cx="9151708" cy="508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25" y="332656"/>
            <a:ext cx="9160825" cy="618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6203" r="21140" b="13751"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6203" r="26121" b="10798"/>
          <a:stretch>
            <a:fillRect/>
          </a:stretch>
        </p:blipFill>
        <p:spPr bwMode="auto">
          <a:xfrm>
            <a:off x="0" y="188640"/>
            <a:ext cx="9144000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6" y="404664"/>
            <a:ext cx="911551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7267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7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2022-04-01T14:56:28Z</dcterms:created>
  <dcterms:modified xsi:type="dcterms:W3CDTF">2022-09-06T14:42:47Z</dcterms:modified>
</cp:coreProperties>
</file>